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0" r:id="rId4"/>
    <p:sldId id="280" r:id="rId5"/>
    <p:sldId id="281" r:id="rId6"/>
    <p:sldId id="266" r:id="rId7"/>
    <p:sldId id="282" r:id="rId8"/>
    <p:sldId id="269" r:id="rId9"/>
    <p:sldId id="272" r:id="rId10"/>
    <p:sldId id="273" r:id="rId11"/>
    <p:sldId id="274" r:id="rId12"/>
    <p:sldId id="276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3333FF"/>
    <a:srgbClr val="FFCCCC"/>
    <a:srgbClr val="FF9999"/>
    <a:srgbClr val="4A206A"/>
    <a:srgbClr val="2531A7"/>
    <a:srgbClr val="75009E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1987EC-37ED-4F4C-9786-870CD78242E1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F89FBF-42FA-4403-A621-3DEA03159D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turovskaya\&#1056;&#1072;&#1073;&#1086;&#1095;&#1080;&#1081;%20&#1089;&#1090;&#1086;&#1083;\&#1056;&#1040;&#1061;&#1052;&#1040;&#1053;&#1048;&#1053;&#1054;&#1042;\&#1042;&#1077;&#1089;&#1077;&#1085;&#1085;&#1080;&#1077;%20&#1074;&#1086;&#1076;&#1099;.mp3" TargetMode="External"/><Relationship Id="rId6" Type="http://schemas.openxmlformats.org/officeDocument/2006/relationships/hyperlink" Target="http://files.myopera.com/myIceblock/albums/424372/IMGJJT4SY46X3.jpg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42;&#1077;&#1089;&#1077;&#1085;&#1085;&#1080;&#1077;%20&#1074;&#1086;&#1076;&#1099;_&#1079;&#1072;&#1091;&#1088;%20&#1090;&#1091;&#1090;&#1086;&#1074;.flv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0/44/608/44608331_1243958088_603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Documents%20and%20Settings\turovskaya\&#1056;&#1072;&#1073;&#1086;&#1095;&#1080;&#1081;%20&#1089;&#1090;&#1086;&#1083;\&#1056;&#1040;&#1061;&#1052;&#1040;&#1053;&#1048;&#1053;&#1054;&#1042;\&#1085;&#1072;&#1096;&#1080;%20&#1084;&#1072;&#1084;&#1099;%20&#1084;&#1080;&#1085;&#1091;&#1089;.wma" TargetMode="Externa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bibliotekar.ru/kSomov/11.files/image001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turovskaya\&#1056;&#1072;&#1073;&#1086;&#1095;&#1080;&#1081;%20&#1089;&#1090;&#1086;&#1083;\&#1056;&#1040;&#1061;&#1052;&#1040;&#1053;&#1048;&#1053;&#1054;&#1042;\&#1080;&#1089;&#1087;&#1086;&#1083;&#1085;&#1077;&#1085;&#1080;&#1077;%20&#1089;&#1080;&#1088;&#1077;&#1085;&#1080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89;&#1080;&#1088;&#1077;&#1085;&#1100;_&#1089;&#1083;&#1072;&#1081;&#1076;-&#1096;&#1086;&#1091;_&#1050;&#1086;&#1085;&#1089;&#1090;.&#1050;&#1086;&#1090;&#1077;&#1083;&#1100;&#1085;&#1080;&#1082;&#1086;&#1074;.flv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0" y="0"/>
            <a:ext cx="914400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785926"/>
            <a:ext cx="7910538" cy="200024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                 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214554"/>
            <a:ext cx="7358114" cy="2000264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«ВЕСНА  ИДЕТ!   </a:t>
            </a:r>
          </a:p>
          <a:p>
            <a:r>
              <a:rPr lang="ru-RU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ВЕСНЕ  ДОРОГУ!»</a:t>
            </a:r>
            <a:endParaRPr lang="ru-RU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285860"/>
            <a:ext cx="5143504" cy="12144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«… Он пел Россию от земли до неба,</a:t>
            </a:r>
          </a:p>
          <a:p>
            <a:r>
              <a:rPr lang="ru-RU" b="1" i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Он пел Россию трепетом всех пальцев…»</a:t>
            </a:r>
          </a:p>
          <a:p>
            <a:r>
              <a:rPr lang="ru-RU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Майя Румянцева</a:t>
            </a:r>
            <a:endParaRPr lang="ru-RU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6072206"/>
            <a:ext cx="2571736" cy="785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музыки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«СОШ № 127»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Туровская В.И.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C:\Users\Dom\Documents\2810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57166"/>
            <a:ext cx="2674639" cy="3429024"/>
          </a:xfrm>
          <a:prstGeom prst="rect">
            <a:avLst/>
          </a:prstGeom>
          <a:noFill/>
        </p:spPr>
      </p:pic>
      <p:pic>
        <p:nvPicPr>
          <p:cNvPr id="27652" name="Picture 4" descr="C:\Users\Dom\Documents\b0a132817b3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857628"/>
            <a:ext cx="3571900" cy="2785373"/>
          </a:xfrm>
          <a:prstGeom prst="rect">
            <a:avLst/>
          </a:prstGeom>
          <a:noFill/>
        </p:spPr>
      </p:pic>
      <p:pic>
        <p:nvPicPr>
          <p:cNvPr id="48132" name="Picture 4" descr="http://files.myopera.com/myIceblock/albums/424372/IMGJJT4SY46X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285728"/>
            <a:ext cx="4493451" cy="528641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29124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И.И. Левитан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Весна. Большая вода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Весенние в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3316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71612"/>
            <a:ext cx="5143504" cy="407196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</a:p>
          <a:p>
            <a:r>
              <a:rPr lang="ru-RU" sz="2800" dirty="0" smtClean="0">
                <a:solidFill>
                  <a:srgbClr val="75009E"/>
                </a:solidFill>
                <a:latin typeface="Monotype Corsiva" pitchFamily="66" charset="0"/>
              </a:rPr>
              <a:t>Дух жизни, силы и свободы</a:t>
            </a:r>
          </a:p>
          <a:p>
            <a:r>
              <a:rPr lang="ru-RU" sz="2800" dirty="0" smtClean="0">
                <a:solidFill>
                  <a:srgbClr val="75009E"/>
                </a:solidFill>
                <a:latin typeface="Monotype Corsiva" pitchFamily="66" charset="0"/>
              </a:rPr>
              <a:t>Возносит, обвевает нас!</a:t>
            </a:r>
          </a:p>
          <a:p>
            <a:r>
              <a:rPr lang="ru-RU" sz="2800" dirty="0" smtClean="0">
                <a:solidFill>
                  <a:srgbClr val="75009E"/>
                </a:solidFill>
                <a:latin typeface="Monotype Corsiva" pitchFamily="66" charset="0"/>
              </a:rPr>
              <a:t>И радость в душу проливалась,</a:t>
            </a:r>
          </a:p>
          <a:p>
            <a:r>
              <a:rPr lang="ru-RU" sz="2800" dirty="0" smtClean="0">
                <a:solidFill>
                  <a:srgbClr val="75009E"/>
                </a:solidFill>
                <a:latin typeface="Monotype Corsiva" pitchFamily="66" charset="0"/>
              </a:rPr>
              <a:t>Как Бога животворный глас!..</a:t>
            </a:r>
            <a:endParaRPr lang="ru-RU" sz="2800" dirty="0">
              <a:solidFill>
                <a:srgbClr val="75009E"/>
              </a:solidFill>
              <a:latin typeface="Monotype Corsiva" pitchFamily="66" charset="0"/>
            </a:endParaRPr>
          </a:p>
        </p:txBody>
      </p:sp>
      <p:pic>
        <p:nvPicPr>
          <p:cNvPr id="28674" name="Picture 2" descr="C:\Users\Dom\Documents\alexandrovsky_tutch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l="1881" t="8182" r="7837" b="11363"/>
          <a:stretch>
            <a:fillRect/>
          </a:stretch>
        </p:blipFill>
        <p:spPr bwMode="auto">
          <a:xfrm>
            <a:off x="5072066" y="857232"/>
            <a:ext cx="3661500" cy="45005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86512" y="5357826"/>
            <a:ext cx="1455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Ф. И. Тютчев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00042"/>
            <a:ext cx="9144000" cy="635795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Я хочу увидеть музыку.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Я хочу услышать музыку.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Что такое эта музыка?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Расскажите мне скорей!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Птичьи трели – это музыка,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И капели – это музыка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Есть особенная музыка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В тихом шелесте ветвей.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И у ветра, и у солнышка.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И у тучки, и у дождика,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И у маленького зернышка</a:t>
            </a:r>
          </a:p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Тоже музыка своя.</a:t>
            </a:r>
          </a:p>
          <a:p>
            <a:endParaRPr lang="ru-RU" sz="24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15016"/>
            <a:ext cx="871540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75009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желаю Вам увидеть музыку…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75009E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желаю Вам услышать музыку…</a:t>
            </a:r>
            <a:endParaRPr lang="ru-RU" sz="2800" b="1" dirty="0">
              <a:ln w="11430"/>
              <a:solidFill>
                <a:srgbClr val="75009E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0" name="Picture 4" descr="http://img1.liveinternet.ru/images/attach/c/0/44/608/44608331_1243958088_603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642918"/>
            <a:ext cx="5357850" cy="4129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5" name="Picture 3" descr="C:\Documents and Settings\turovskaya\Рабочий стол\РАХМАНИНОВ\картинки весна\9714773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9858" y="0"/>
            <a:ext cx="9213858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857232"/>
            <a:ext cx="3714744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мир улыбнётся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сиянием солнца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сбудутся тёплые сны!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сердечно, 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радует вечно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Прекрасный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Восьмой день Весны!</a:t>
            </a:r>
            <a:endParaRPr lang="ru-RU" sz="2000" b="1" spc="50" dirty="0">
              <a:ln w="11430"/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Dom\Documents\8f9eb719d3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71480"/>
            <a:ext cx="8093022" cy="5500726"/>
          </a:xfrm>
          <a:prstGeom prst="rect">
            <a:avLst/>
          </a:prstGeom>
          <a:noFill/>
        </p:spPr>
      </p:pic>
      <p:pic>
        <p:nvPicPr>
          <p:cNvPr id="53250" name="Picture 2" descr="C:\Documents and Settings\turovskaya\Рабочий стол\РАХМАНИНОВ\картинки весна\8_marta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8604"/>
            <a:ext cx="8215370" cy="5643602"/>
          </a:xfrm>
          <a:prstGeom prst="rect">
            <a:avLst/>
          </a:prstGeom>
          <a:noFill/>
        </p:spPr>
      </p:pic>
      <p:pic>
        <p:nvPicPr>
          <p:cNvPr id="53249" name="Picture 1" descr="C:\Documents and Settings\turovskaya\Рабочий стол\РАХМАНИНОВ\картинки весна\54604687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128" y="428604"/>
            <a:ext cx="8320694" cy="5643602"/>
          </a:xfrm>
          <a:prstGeom prst="rect">
            <a:avLst/>
          </a:prstGeom>
          <a:noFill/>
        </p:spPr>
      </p:pic>
      <p:pic>
        <p:nvPicPr>
          <p:cNvPr id="8" name="наши мамы минус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643966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31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571536" y="2143116"/>
            <a:ext cx="8215370" cy="20717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5400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785794"/>
            <a:ext cx="4071966" cy="64291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44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что такое музыка?</a:t>
            </a:r>
            <a:endParaRPr lang="ru-RU" sz="4400" b="1" dirty="0">
              <a:solidFill>
                <a:srgbClr val="7500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14744" y="4500570"/>
            <a:ext cx="5429256" cy="214314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ТИХАЯ ЛУННАЯ НОЧЬ;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ШЕЛЕСТ ЖИВЫХ ЛИСТЬЕВ;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ОТДАЛЁННЫЙ ВЕЧЕРНИЙ ЗВОН;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ТО, ЧТО РОДИТЬСЯ ОТ СЕРДЦА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ИДЁТ К СЕРДЦУ;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ЛЮБОВЬ!»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bibliotekar.ru/kSomov/11.files/image00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672" y="2214554"/>
            <a:ext cx="3417382" cy="4452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4345" y="5357826"/>
            <a:ext cx="5009655" cy="1202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Ученик\Мои документы\Downloads\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2428868"/>
            <a:ext cx="3410536" cy="41965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642918"/>
            <a:ext cx="39290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Сергей  Васильевич  Рахманинов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1873 - 1943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1928802"/>
            <a:ext cx="49584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5009E"/>
                </a:solidFill>
                <a:latin typeface="Monotype Corsiva" pitchFamily="66" charset="0"/>
              </a:rPr>
              <a:t>Русский композитор, пианист, дирижёр. </a:t>
            </a:r>
            <a:endParaRPr lang="ru-RU" sz="2400" b="1" dirty="0">
              <a:solidFill>
                <a:srgbClr val="75009E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8543956" cy="8382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«Концерт </a:t>
            </a:r>
            <a:br>
              <a:rPr lang="ru-RU" sz="20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для фортепиано с  оркестром»</a:t>
            </a:r>
            <a:endParaRPr lang="ru-RU" sz="2000" b="1" dirty="0">
              <a:solidFill>
                <a:srgbClr val="7500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349883"/>
            <a:ext cx="8205814" cy="15081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Dom\Documents\Mazuev_Abdull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71678"/>
            <a:ext cx="4521235" cy="2875673"/>
          </a:xfrm>
          <a:prstGeom prst="rect">
            <a:avLst/>
          </a:prstGeom>
          <a:noFill/>
        </p:spPr>
      </p:pic>
      <p:pic>
        <p:nvPicPr>
          <p:cNvPr id="5" name="Picture 3" descr="C:\Users\Dom\Documents\img-312314-d3d94468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8689" y="3500437"/>
            <a:ext cx="4262467" cy="319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435768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5009E"/>
                </a:solidFill>
              </a:rPr>
              <a:t>«</a:t>
            </a:r>
            <a:r>
              <a:rPr lang="ru-RU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Вокализ»</a:t>
            </a:r>
            <a:br>
              <a:rPr lang="ru-RU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500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5016"/>
            <a:ext cx="3357586" cy="71438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Нежданова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солистка Большого театра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Dom\Documents\0_5c2fd_df30f52d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85926"/>
            <a:ext cx="3185812" cy="3786214"/>
          </a:xfrm>
          <a:prstGeom prst="rect">
            <a:avLst/>
          </a:prstGeom>
          <a:noFill/>
        </p:spPr>
      </p:pic>
      <p:pic>
        <p:nvPicPr>
          <p:cNvPr id="5" name="Picture 3" descr="C:\Users\Dom\Documents\40739284_4506_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000240"/>
            <a:ext cx="3381378" cy="458122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143240" y="564357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-2" y="0"/>
            <a:ext cx="9144002" cy="6858000"/>
          </a:xfrm>
          <a:prstGeom prst="rect">
            <a:avLst/>
          </a:prstGeom>
          <a:noFill/>
        </p:spPr>
      </p:pic>
      <p:pic>
        <p:nvPicPr>
          <p:cNvPr id="2" name="Рисунок 1" descr="Рисунок6.png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print"/>
          <a:srcRect l="-1407" t="-1" r="27654" b="2256"/>
          <a:stretch>
            <a:fillRect/>
          </a:stretch>
        </p:blipFill>
        <p:spPr>
          <a:xfrm>
            <a:off x="3881431" y="1000108"/>
            <a:ext cx="4792300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7580450" y="105273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ru-RU" b="1" dirty="0">
              <a:ln/>
              <a:solidFill>
                <a:schemeClr val="bg1"/>
              </a:solidFill>
              <a:effectLst>
                <a:glow rad="228600">
                  <a:srgbClr val="800000"/>
                </a:glow>
              </a:effectLst>
              <a:latin typeface="a_AlgeriusCmFtz1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16288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00108"/>
            <a:ext cx="390523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По утру, на заре,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По росистой траве,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Я пойду свежим утром дышать.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И в душистую тень,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Где теснится сирень,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Я пойду своё счастье искать…</a:t>
            </a:r>
          </a:p>
          <a:p>
            <a:endParaRPr lang="ru-RU" sz="2400" i="1" dirty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В жизни счастье одно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Мне найти суждено,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И то счастье в сирени живёт;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На зелёных ветвях,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На душистых кистях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Monotype Corsiva" pitchFamily="66" charset="0"/>
              </a:rPr>
              <a:t>Моё бедное счастье цветёт…</a:t>
            </a:r>
            <a:endParaRPr lang="ru-RU" sz="24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6215034"/>
            <a:ext cx="3929090" cy="6429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Нестеров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Сирень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исполнение сире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03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4071942"/>
            <a:ext cx="6705616" cy="20081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rcRect r="901" b="8736"/>
          <a:stretch>
            <a:fillRect/>
          </a:stretch>
        </p:blipFill>
        <p:spPr>
          <a:xfrm>
            <a:off x="-1" y="0"/>
            <a:ext cx="9198603" cy="6858000"/>
          </a:xfrm>
          <a:prstGeom prst="rect">
            <a:avLst/>
          </a:prstGeom>
        </p:spPr>
      </p:pic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4500530" y="4765119"/>
            <a:ext cx="464347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sz="2600" b="1" dirty="0" smtClean="0">
                <a:solidFill>
                  <a:schemeClr val="bg1"/>
                </a:solidFill>
                <a:effectLst>
                  <a:glow rad="228600">
                    <a:srgbClr val="006600"/>
                  </a:glow>
                </a:effectLst>
                <a:latin typeface="a_AlgeriusCaps" pitchFamily="82" charset="-52"/>
              </a:rPr>
              <a:t>Сергей Рахманинов </a:t>
            </a:r>
            <a:r>
              <a:rPr lang="ru-RU" sz="2600" b="1" dirty="0">
                <a:solidFill>
                  <a:schemeClr val="bg1"/>
                </a:solidFill>
                <a:effectLst>
                  <a:glow rad="228600">
                    <a:srgbClr val="006600"/>
                  </a:glow>
                </a:effectLst>
                <a:latin typeface="a_AlgeriusCaps" pitchFamily="82" charset="-52"/>
              </a:rPr>
              <a:t>как пианист объездил весь мир. И где бы он ни выступал, ему дарили букет белой сирени. </a:t>
            </a:r>
            <a:endParaRPr lang="ru-RU" sz="2600" b="1" dirty="0" smtClean="0">
              <a:solidFill>
                <a:schemeClr val="bg1"/>
              </a:solidFill>
              <a:effectLst>
                <a:glow rad="228600">
                  <a:srgbClr val="006600"/>
                </a:glow>
              </a:effectLst>
              <a:latin typeface="a_AlgeriusCaps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Яна\Рабочий стол\Рахманинов\сирень\002fh2b2.jpe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0" y="0"/>
            <a:ext cx="9144002" cy="6858000"/>
          </a:xfrm>
          <a:prstGeom prst="rect">
            <a:avLst/>
          </a:prstGeom>
          <a:noFill/>
        </p:spPr>
      </p:pic>
      <p:pic>
        <p:nvPicPr>
          <p:cNvPr id="2" name="Рисунок 1" descr="Nagibin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1071546"/>
            <a:ext cx="3450322" cy="5103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34" y="1500174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Рассказ  « Сирень»</a:t>
            </a:r>
            <a:endParaRPr lang="ru-RU" sz="3200" b="1" dirty="0">
              <a:solidFill>
                <a:srgbClr val="7500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2143116"/>
            <a:ext cx="521497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…Верочка осторожно раздвинула ветви и  в шаге от себя увидела Серёжу Рахманинова, племянника хозяев усадьбы. Он приподнимал кисти сирени ладонями  и погружал в них лицо…У каждой был свой привкус.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Белая – это словно лизнуть пробку от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 маминых французских духов;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лиловая отдаёт чернилами;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</a:rPr>
              <a:t>самая вкусная–голубая сирень, сладковатая, припахивающая лимонной корочкой…</a:t>
            </a: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425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Яна\Рабочий стол\Рахманинов\сирень\002fh2b2.jpe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 flipV="1">
            <a:off x="0" y="0"/>
            <a:ext cx="9144002" cy="6858000"/>
          </a:xfrm>
          <a:prstGeom prst="rect">
            <a:avLst/>
          </a:prstGeom>
          <a:noFill/>
        </p:spPr>
      </p:pic>
      <p:pic>
        <p:nvPicPr>
          <p:cNvPr id="26626" name="Picture 2" descr="C:\Users\Dom\Documents\iCAB71NC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2071678"/>
            <a:ext cx="4690618" cy="3500461"/>
          </a:xfrm>
          <a:prstGeom prst="rect">
            <a:avLst/>
          </a:prstGeom>
          <a:noFill/>
        </p:spPr>
      </p:pic>
      <p:pic>
        <p:nvPicPr>
          <p:cNvPr id="26628" name="Picture 4" descr="C:\Users\Dom\Documents\iCA3ODCE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t="1030" b="1030"/>
          <a:stretch>
            <a:fillRect/>
          </a:stretch>
        </p:blipFill>
        <p:spPr bwMode="auto">
          <a:xfrm>
            <a:off x="142844" y="428604"/>
            <a:ext cx="4420226" cy="321471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0" y="5786454"/>
            <a:ext cx="9144000" cy="192880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5009E"/>
                </a:solidFill>
                <a:latin typeface="Times New Roman" pitchFamily="18" charset="0"/>
                <a:cs typeface="Times New Roman" pitchFamily="18" charset="0"/>
              </a:rPr>
              <a:t>Романс «Сирень» – единение человека с природой, любование ее красотой, одухотворение души.</a:t>
            </a:r>
            <a:endParaRPr lang="ru-RU" sz="2400" b="1" dirty="0">
              <a:solidFill>
                <a:srgbClr val="75009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533</TotalTime>
  <Words>374</Words>
  <Application>Microsoft Office PowerPoint</Application>
  <PresentationFormat>Экран (4:3)</PresentationFormat>
  <Paragraphs>72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«эТО ТИХАЯ ЛУННАЯ НОЧЬ; ЭТО ШЕЛЕСТ ЖИВЫХ ЛИСТЬЕВ; ЭТО ОТДАЛЁННЫЙ ВЕЧЕРНИЙ ЗВОН; ЭТО ТО, ЧТО РОДИТЬСЯ ОТ СЕРДЦА И ИДЁТ К СЕРДЦУ; ЭТО ЛЮБОВЬ!»</vt:lpstr>
      <vt:lpstr>Слайд 3</vt:lpstr>
      <vt:lpstr>«Концерт  для фортепиано с  оркестром»</vt:lpstr>
      <vt:lpstr>«Вокализ»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 музыки                                                                                        МАОУ «СОШ №127»</dc:title>
  <dc:creator>Dom</dc:creator>
  <cp:lastModifiedBy>turovskaya</cp:lastModifiedBy>
  <cp:revision>68</cp:revision>
  <dcterms:created xsi:type="dcterms:W3CDTF">2013-03-05T14:43:22Z</dcterms:created>
  <dcterms:modified xsi:type="dcterms:W3CDTF">2013-03-10T08:26:49Z</dcterms:modified>
</cp:coreProperties>
</file>